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93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2" r:id="rId34"/>
    <p:sldId id="290" r:id="rId35"/>
    <p:sldId id="291" r:id="rId36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11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0480D-C548-40A3-867E-7B7FC8AEB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176DC9-953D-46AF-BC52-6FA637E0D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2E866E-119F-474D-B5FE-E4A3CEB4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E6F51-6D17-4D9E-A4E9-64A767C7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56C611-E60F-4650-B0E3-28020292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7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ED359-5AA2-49B8-B5EB-5F72F348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585B4A-73C0-46C7-996C-A76E345DC0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FB47E-EAD5-4156-8666-5A646D9C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9042A-753E-4FA5-97BA-581D6563D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C22D57-BB0C-4367-8325-0DEF599D2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95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ADA220-7D38-425B-9D70-E61F3724B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0F5019-ECC0-4F51-92F4-BAB180100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1CF4E1-4017-48A7-B17E-3971DF620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58154-E9FC-4DA2-8068-5547E4DC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A786B-2FCB-4726-925D-36283C18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60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6FBFDC-B7FF-4D1B-9A14-389B644E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3540F7-44B1-4B77-959C-E5238EB0F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99E090-1796-475D-B585-27420EB3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340381-74CF-4137-B9D6-604FEFD51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9758AD-1DFC-4782-8F1E-75B06C2C8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92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DFD30-86FD-4AE9-885A-A2E4F0E39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37A04B-73B3-4CB9-8376-4BA4C7989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C99887-1626-47D1-AADD-1B44F514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DC9141-A90C-441D-B252-B490A3F2A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7B2BB3-F96C-4D2E-BDF6-19E1AEAF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27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0BAE2-91C2-4174-AA67-A78EAF05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C5D46D-7448-45B6-8187-1A7BAC5FE3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D2464E-4BD4-4372-AB85-4F415F2B8F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34B17-0364-4E91-9F7B-222A4D4A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CAA55-7A18-4EB4-8C93-DB311556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9912AD-3113-4E3B-BD56-C1F1B70B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700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418C1-03B2-4416-8909-E4907431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E9BEC2-A94D-4DFE-A7E7-678E4F9BE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0850E8-EE31-4356-86E0-A79253389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384016-D97B-41DF-8DC1-2ED06EF9F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A82344-496A-46CA-AF95-0D015327B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B6E9D1-3A89-4C27-8F2A-4EDE9C613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F1B363C-FE9D-40DA-BFFE-2C5B3EB4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E711016-E391-431C-9EBF-F52F597D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2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27616-4B6A-4B29-A8BA-2EF278027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F90522-3558-49AC-A565-543233C5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80F16A-E983-45CE-91A8-791AFB4D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EC9463-F749-45E7-BBD7-9E26CEF5A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87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5E50E0-745E-4282-A1D0-91E9DAFE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B92B3C-BE55-4936-B3AA-76DE04A9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2B80D3-DABD-473A-8025-E4CE8A09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49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7548-5BBA-44DA-A7A5-A36B2AAB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0488B-1A6F-4317-9347-25C2F7243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59AD24-610E-4861-9444-BA1263B8A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F4FE3B-A86A-4B15-A979-90F8261D5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619F05-10FB-4C23-BB4C-C49EA52A7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B2EDD0-3094-47BF-B08B-875F6C6F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128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4D7E2-1101-46D5-9017-F96B6ED4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61D3BF-0949-432B-AB43-E6E4B1D95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6FD70B-7856-45A4-A850-6FB92D046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AE05C6-E899-408D-AA9E-7CC741C82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98E95-3F19-4FE6-B390-532E6B13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521E85-6C96-4715-819E-8D9A6BCB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50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EACEF8-3864-4795-B4EC-E2F9BA57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D5D4D6-87C1-4229-9BF6-7064BE5E0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E2B27B-CD4F-4218-BD79-8352C5D0BD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5BA43-7957-4C16-9A93-04914EC2CC3E}" type="datetimeFigureOut">
              <a:rPr lang="ko-KR" altLang="en-US" smtClean="0"/>
              <a:t>2025-05-17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A6AB30-DF7D-4C77-901C-E1C3358E8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842B38-86DC-4460-95C7-129532D7F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C3AF3-845B-4EF0-B03B-FAD8F2429C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04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">
            <a:extLst>
              <a:ext uri="{FF2B5EF4-FFF2-40B4-BE49-F238E27FC236}">
                <a16:creationId xmlns:a16="http://schemas.microsoft.com/office/drawing/2014/main" id="{3251909A-6DD5-4B76-BDDD-3CE627A501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6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AD CAM 2차 발표">
            <a:extLst>
              <a:ext uri="{FF2B5EF4-FFF2-40B4-BE49-F238E27FC236}">
                <a16:creationId xmlns:a16="http://schemas.microsoft.com/office/drawing/2014/main" id="{8F3D2D56-6B5E-4635-A0CB-B8CAD1D3A6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6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1">
            <a:extLst>
              <a:ext uri="{FF2B5EF4-FFF2-40B4-BE49-F238E27FC236}">
                <a16:creationId xmlns:a16="http://schemas.microsoft.com/office/drawing/2014/main" id="{C68CCED3-A369-4107-B067-D09659D829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5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2">
            <a:extLst>
              <a:ext uri="{FF2B5EF4-FFF2-40B4-BE49-F238E27FC236}">
                <a16:creationId xmlns:a16="http://schemas.microsoft.com/office/drawing/2014/main" id="{68ED54B6-6E4C-4BD0-89BD-F91AF7618D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82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3">
            <a:extLst>
              <a:ext uri="{FF2B5EF4-FFF2-40B4-BE49-F238E27FC236}">
                <a16:creationId xmlns:a16="http://schemas.microsoft.com/office/drawing/2014/main" id="{2FCC0588-6494-4E25-A5B8-D9BE82EFE8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1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4">
            <a:extLst>
              <a:ext uri="{FF2B5EF4-FFF2-40B4-BE49-F238E27FC236}">
                <a16:creationId xmlns:a16="http://schemas.microsoft.com/office/drawing/2014/main" id="{F45DF8FE-E465-4FC5-BE05-E769A873B0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5">
            <a:extLst>
              <a:ext uri="{FF2B5EF4-FFF2-40B4-BE49-F238E27FC236}">
                <a16:creationId xmlns:a16="http://schemas.microsoft.com/office/drawing/2014/main" id="{05BF15E2-F1F2-46CC-A30E-B0DBA13DAC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23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6">
            <a:extLst>
              <a:ext uri="{FF2B5EF4-FFF2-40B4-BE49-F238E27FC236}">
                <a16:creationId xmlns:a16="http://schemas.microsoft.com/office/drawing/2014/main" id="{02B2F3E9-7472-40CA-ABB6-58249F9EF6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63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7">
            <a:extLst>
              <a:ext uri="{FF2B5EF4-FFF2-40B4-BE49-F238E27FC236}">
                <a16:creationId xmlns:a16="http://schemas.microsoft.com/office/drawing/2014/main" id="{4FABE94B-18F9-4A5F-8386-5FAB07051D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8">
            <a:extLst>
              <a:ext uri="{FF2B5EF4-FFF2-40B4-BE49-F238E27FC236}">
                <a16:creationId xmlns:a16="http://schemas.microsoft.com/office/drawing/2014/main" id="{A13ABC52-C53E-46D0-A60A-D21D5C2519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31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9">
            <a:extLst>
              <a:ext uri="{FF2B5EF4-FFF2-40B4-BE49-F238E27FC236}">
                <a16:creationId xmlns:a16="http://schemas.microsoft.com/office/drawing/2014/main" id="{3ABFA735-B528-435C-BBE5-915C483E4D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55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">
            <a:extLst>
              <a:ext uri="{FF2B5EF4-FFF2-40B4-BE49-F238E27FC236}">
                <a16:creationId xmlns:a16="http://schemas.microsoft.com/office/drawing/2014/main" id="{68077940-9EF8-46F5-B752-0BEF96BDA2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83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0">
            <a:extLst>
              <a:ext uri="{FF2B5EF4-FFF2-40B4-BE49-F238E27FC236}">
                <a16:creationId xmlns:a16="http://schemas.microsoft.com/office/drawing/2014/main" id="{8613A8B3-19B4-4E1A-B758-A9072C2A02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64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1">
            <a:extLst>
              <a:ext uri="{FF2B5EF4-FFF2-40B4-BE49-F238E27FC236}">
                <a16:creationId xmlns:a16="http://schemas.microsoft.com/office/drawing/2014/main" id="{A3B8DEED-96A0-42EC-AE84-3EA7967DFA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49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2">
            <a:extLst>
              <a:ext uri="{FF2B5EF4-FFF2-40B4-BE49-F238E27FC236}">
                <a16:creationId xmlns:a16="http://schemas.microsoft.com/office/drawing/2014/main" id="{3740E411-8591-4531-82C4-BB61803623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2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3">
            <a:extLst>
              <a:ext uri="{FF2B5EF4-FFF2-40B4-BE49-F238E27FC236}">
                <a16:creationId xmlns:a16="http://schemas.microsoft.com/office/drawing/2014/main" id="{19700542-9AF4-4CB9-9637-B1F492CA84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62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4">
            <a:extLst>
              <a:ext uri="{FF2B5EF4-FFF2-40B4-BE49-F238E27FC236}">
                <a16:creationId xmlns:a16="http://schemas.microsoft.com/office/drawing/2014/main" id="{1B3E360D-00E1-45B1-8971-1CCB1605D7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0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5">
            <a:extLst>
              <a:ext uri="{FF2B5EF4-FFF2-40B4-BE49-F238E27FC236}">
                <a16:creationId xmlns:a16="http://schemas.microsoft.com/office/drawing/2014/main" id="{9340F4F8-36AB-4B2B-A95B-26FD14021B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568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6">
            <a:extLst>
              <a:ext uri="{FF2B5EF4-FFF2-40B4-BE49-F238E27FC236}">
                <a16:creationId xmlns:a16="http://schemas.microsoft.com/office/drawing/2014/main" id="{9ABFB7F6-B302-481D-9937-7B9825CDE8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82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7">
            <a:extLst>
              <a:ext uri="{FF2B5EF4-FFF2-40B4-BE49-F238E27FC236}">
                <a16:creationId xmlns:a16="http://schemas.microsoft.com/office/drawing/2014/main" id="{A4F20236-3521-4CAA-ABB1-255639CA7C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34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8">
            <a:extLst>
              <a:ext uri="{FF2B5EF4-FFF2-40B4-BE49-F238E27FC236}">
                <a16:creationId xmlns:a16="http://schemas.microsoft.com/office/drawing/2014/main" id="{B13D5032-EDAC-4467-9500-36A9B7EB53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14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9">
            <a:extLst>
              <a:ext uri="{FF2B5EF4-FFF2-40B4-BE49-F238E27FC236}">
                <a16:creationId xmlns:a16="http://schemas.microsoft.com/office/drawing/2014/main" id="{4BB38361-2185-4DE2-A2AE-654DD7435D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46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">
            <a:extLst>
              <a:ext uri="{FF2B5EF4-FFF2-40B4-BE49-F238E27FC236}">
                <a16:creationId xmlns:a16="http://schemas.microsoft.com/office/drawing/2014/main" id="{3DAD5806-DE40-4009-B50F-C988B643B1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54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0">
            <a:extLst>
              <a:ext uri="{FF2B5EF4-FFF2-40B4-BE49-F238E27FC236}">
                <a16:creationId xmlns:a16="http://schemas.microsoft.com/office/drawing/2014/main" id="{77ABF562-89DB-40C3-8E7C-36DACDAC4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211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1">
            <a:extLst>
              <a:ext uri="{FF2B5EF4-FFF2-40B4-BE49-F238E27FC236}">
                <a16:creationId xmlns:a16="http://schemas.microsoft.com/office/drawing/2014/main" id="{AA07735E-DDC2-4CD6-99DF-E0D2E468EF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3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2">
            <a:extLst>
              <a:ext uri="{FF2B5EF4-FFF2-40B4-BE49-F238E27FC236}">
                <a16:creationId xmlns:a16="http://schemas.microsoft.com/office/drawing/2014/main" id="{01B45157-AB5A-4374-9C12-D862BBCF4D4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17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AD CAM 2차 발표">
            <a:extLst>
              <a:ext uri="{FF2B5EF4-FFF2-40B4-BE49-F238E27FC236}">
                <a16:creationId xmlns:a16="http://schemas.microsoft.com/office/drawing/2014/main" id="{C7241BE7-F1AD-41E2-B33B-16FA82CF2C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6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4">
            <a:extLst>
              <a:ext uri="{FF2B5EF4-FFF2-40B4-BE49-F238E27FC236}">
                <a16:creationId xmlns:a16="http://schemas.microsoft.com/office/drawing/2014/main" id="{D091B152-0D7F-431D-BAC8-896733DFBC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27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5">
            <a:extLst>
              <a:ext uri="{FF2B5EF4-FFF2-40B4-BE49-F238E27FC236}">
                <a16:creationId xmlns:a16="http://schemas.microsoft.com/office/drawing/2014/main" id="{CFE08DCA-2B59-4606-B33D-8B45BFCCB1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93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4">
            <a:extLst>
              <a:ext uri="{FF2B5EF4-FFF2-40B4-BE49-F238E27FC236}">
                <a16:creationId xmlns:a16="http://schemas.microsoft.com/office/drawing/2014/main" id="{BAAA2CDA-98AC-4E78-B5E7-49069E802E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2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5">
            <a:extLst>
              <a:ext uri="{FF2B5EF4-FFF2-40B4-BE49-F238E27FC236}">
                <a16:creationId xmlns:a16="http://schemas.microsoft.com/office/drawing/2014/main" id="{D866D975-C9B5-4983-BBA1-94396B5334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0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6">
            <a:extLst>
              <a:ext uri="{FF2B5EF4-FFF2-40B4-BE49-F238E27FC236}">
                <a16:creationId xmlns:a16="http://schemas.microsoft.com/office/drawing/2014/main" id="{0E9F7DEB-E40F-422B-9980-C494C7F2F3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2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7">
            <a:extLst>
              <a:ext uri="{FF2B5EF4-FFF2-40B4-BE49-F238E27FC236}">
                <a16:creationId xmlns:a16="http://schemas.microsoft.com/office/drawing/2014/main" id="{4A1493E3-7C07-4D19-92AF-ADAC1F63FF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6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8">
            <a:extLst>
              <a:ext uri="{FF2B5EF4-FFF2-40B4-BE49-F238E27FC236}">
                <a16:creationId xmlns:a16="http://schemas.microsoft.com/office/drawing/2014/main" id="{1B8DEF3F-C469-40F4-9960-9319505CC6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6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9">
            <a:extLst>
              <a:ext uri="{FF2B5EF4-FFF2-40B4-BE49-F238E27FC236}">
                <a16:creationId xmlns:a16="http://schemas.microsoft.com/office/drawing/2014/main" id="{C8D9B424-1EF0-47C7-97A3-3B0688159A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3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와이드스크린</PresentationFormat>
  <Paragraphs>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chan</dc:creator>
  <cp:lastModifiedBy>lee chan</cp:lastModifiedBy>
  <cp:revision>3</cp:revision>
  <dcterms:created xsi:type="dcterms:W3CDTF">2025-05-16T12:30:16Z</dcterms:created>
  <dcterms:modified xsi:type="dcterms:W3CDTF">2025-05-17T04:04:15Z</dcterms:modified>
</cp:coreProperties>
</file>